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sldIdLst>
    <p:sldId id="256" r:id="rId2"/>
    <p:sldId id="258" r:id="rId3"/>
    <p:sldId id="257" r:id="rId4"/>
  </p:sldIdLst>
  <p:sldSz cx="6858000" cy="10058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608"/>
  </p:normalViewPr>
  <p:slideViewPr>
    <p:cSldViewPr snapToGrid="0" snapToObjects="1">
      <p:cViewPr varScale="1">
        <p:scale>
          <a:sx n="72" d="100"/>
          <a:sy n="72" d="100"/>
        </p:scale>
        <p:origin x="1568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46133"/>
            <a:ext cx="5829300" cy="3501813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82989"/>
            <a:ext cx="5143500" cy="2428451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57F16-3A06-CF4B-BAA3-C19B8C0AF011}" type="datetimeFigureOut">
              <a:rPr lang="en-US" smtClean="0"/>
              <a:t>2/15/19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DB8B3-E903-A54B-908B-30963A1B7D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2045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57F16-3A06-CF4B-BAA3-C19B8C0AF011}" type="datetimeFigureOut">
              <a:rPr lang="en-US" smtClean="0"/>
              <a:t>2/15/19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DB8B3-E903-A54B-908B-30963A1B7D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8800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35517"/>
            <a:ext cx="1478756" cy="852402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35517"/>
            <a:ext cx="4350544" cy="852402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57F16-3A06-CF4B-BAA3-C19B8C0AF011}" type="datetimeFigureOut">
              <a:rPr lang="en-US" smtClean="0"/>
              <a:t>2/15/19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DB8B3-E903-A54B-908B-30963A1B7D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1615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57F16-3A06-CF4B-BAA3-C19B8C0AF011}" type="datetimeFigureOut">
              <a:rPr lang="en-US" smtClean="0"/>
              <a:t>2/15/19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DB8B3-E903-A54B-908B-30963A1B7D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47120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507618"/>
            <a:ext cx="5915025" cy="4184014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731215"/>
            <a:ext cx="5915025" cy="2200274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57F16-3A06-CF4B-BAA3-C19B8C0AF011}" type="datetimeFigureOut">
              <a:rPr lang="en-US" smtClean="0"/>
              <a:t>2/15/19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DB8B3-E903-A54B-908B-30963A1B7D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5943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77584"/>
            <a:ext cx="2914650" cy="638196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77584"/>
            <a:ext cx="2914650" cy="638196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57F16-3A06-CF4B-BAA3-C19B8C0AF011}" type="datetimeFigureOut">
              <a:rPr lang="en-US" smtClean="0"/>
              <a:t>2/15/19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DB8B3-E903-A54B-908B-30963A1B7D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1376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35519"/>
            <a:ext cx="5915025" cy="194415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65706"/>
            <a:ext cx="2901255" cy="120840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74110"/>
            <a:ext cx="2901255" cy="540406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65706"/>
            <a:ext cx="2915543" cy="120840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74110"/>
            <a:ext cx="2915543" cy="540406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57F16-3A06-CF4B-BAA3-C19B8C0AF011}" type="datetimeFigureOut">
              <a:rPr lang="en-US" smtClean="0"/>
              <a:t>2/15/19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DB8B3-E903-A54B-908B-30963A1B7D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1523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57F16-3A06-CF4B-BAA3-C19B8C0AF011}" type="datetimeFigureOut">
              <a:rPr lang="en-US" smtClean="0"/>
              <a:t>2/15/19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DB8B3-E903-A54B-908B-30963A1B7D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1231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57F16-3A06-CF4B-BAA3-C19B8C0AF011}" type="datetimeFigureOut">
              <a:rPr lang="en-US" smtClean="0"/>
              <a:t>2/15/19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DB8B3-E903-A54B-908B-30963A1B7D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6886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70560"/>
            <a:ext cx="2211884" cy="234696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48226"/>
            <a:ext cx="3471863" cy="714798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3017520"/>
            <a:ext cx="2211884" cy="5590329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57F16-3A06-CF4B-BAA3-C19B8C0AF011}" type="datetimeFigureOut">
              <a:rPr lang="en-US" smtClean="0"/>
              <a:t>2/15/19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DB8B3-E903-A54B-908B-30963A1B7D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275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70560"/>
            <a:ext cx="2211884" cy="234696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48226"/>
            <a:ext cx="3471863" cy="7147983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3017520"/>
            <a:ext cx="2211884" cy="5590329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57F16-3A06-CF4B-BAA3-C19B8C0AF011}" type="datetimeFigureOut">
              <a:rPr lang="en-US" smtClean="0"/>
              <a:t>2/15/19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DB8B3-E903-A54B-908B-30963A1B7D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0978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35519"/>
            <a:ext cx="5915025" cy="19441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77584"/>
            <a:ext cx="5915025" cy="63819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322649"/>
            <a:ext cx="154305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457F16-3A06-CF4B-BAA3-C19B8C0AF011}" type="datetimeFigureOut">
              <a:rPr lang="en-US" smtClean="0"/>
              <a:t>2/15/19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322649"/>
            <a:ext cx="2314575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322649"/>
            <a:ext cx="154305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FDB8B3-E903-A54B-908B-30963A1B7D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4006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A731411-6A7D-5D48-82E4-FFCC7AE453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501" y="291770"/>
            <a:ext cx="4723033" cy="29147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116EEAD-7B62-A247-A1D1-31C7082B73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502" y="3414294"/>
            <a:ext cx="4723036" cy="29147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9509C17-DEEE-F04B-BB51-B31F326C6B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501" y="6347048"/>
            <a:ext cx="4723035" cy="2914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5064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2B6569D-1A0D-C44F-B261-5625290A15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372" y="6668379"/>
            <a:ext cx="5312152" cy="327835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F890E32-854D-FE41-BCCB-140C4A699C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371" y="3390021"/>
            <a:ext cx="5312153" cy="327835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BFD3977-AA48-3A4E-AC5F-BC6D84A721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370" y="5125"/>
            <a:ext cx="5312154" cy="3278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5529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35A3B40-2E1D-A747-8FE4-7C0AF83B71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517" y="1139222"/>
            <a:ext cx="5587498" cy="344828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0507910-060D-A14E-AE99-BF522D64F9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517" y="4735789"/>
            <a:ext cx="5587498" cy="3448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8900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30</TotalTime>
  <Words>0</Words>
  <Application>Microsoft Macintosh PowerPoint</Application>
  <PresentationFormat>Custom</PresentationFormat>
  <Paragraphs>0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Oleksy,Bella</dc:creator>
  <cp:lastModifiedBy>Oleksy,Bella</cp:lastModifiedBy>
  <cp:revision>2</cp:revision>
  <dcterms:created xsi:type="dcterms:W3CDTF">2019-02-15T21:06:09Z</dcterms:created>
  <dcterms:modified xsi:type="dcterms:W3CDTF">2019-02-15T21:36:43Z</dcterms:modified>
</cp:coreProperties>
</file>